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7" r:id="rId14"/>
    <p:sldId id="278" r:id="rId15"/>
    <p:sldId id="275" r:id="rId16"/>
    <p:sldId id="279" r:id="rId17"/>
    <p:sldId id="280" r:id="rId18"/>
    <p:sldId id="286" r:id="rId19"/>
    <p:sldId id="281" r:id="rId20"/>
    <p:sldId id="282" r:id="rId21"/>
    <p:sldId id="283" r:id="rId22"/>
    <p:sldId id="325" r:id="rId23"/>
    <p:sldId id="288" r:id="rId24"/>
    <p:sldId id="289" r:id="rId25"/>
    <p:sldId id="290" r:id="rId26"/>
    <p:sldId id="291" r:id="rId27"/>
    <p:sldId id="292" r:id="rId28"/>
    <p:sldId id="293" r:id="rId29"/>
    <p:sldId id="326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23" r:id="rId43"/>
    <p:sldId id="324" r:id="rId44"/>
    <p:sldId id="306" r:id="rId45"/>
    <p:sldId id="307" r:id="rId46"/>
    <p:sldId id="309" r:id="rId47"/>
    <p:sldId id="310" r:id="rId48"/>
    <p:sldId id="311" r:id="rId49"/>
    <p:sldId id="319" r:id="rId50"/>
    <p:sldId id="314" r:id="rId51"/>
    <p:sldId id="315" r:id="rId52"/>
    <p:sldId id="316" r:id="rId53"/>
    <p:sldId id="317" r:id="rId54"/>
    <p:sldId id="318" r:id="rId55"/>
    <p:sldId id="322" r:id="rId56"/>
    <p:sldId id="320" r:id="rId57"/>
    <p:sldId id="321" r:id="rId58"/>
    <p:sldId id="312" r:id="rId59"/>
    <p:sldId id="25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1"/>
    <p:restoredTop sz="94636"/>
  </p:normalViewPr>
  <p:slideViewPr>
    <p:cSldViewPr snapToGrid="0" snapToObjects="1">
      <p:cViewPr varScale="1">
        <p:scale>
          <a:sx n="100" d="100"/>
          <a:sy n="100" d="100"/>
        </p:scale>
        <p:origin x="184" y="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5242-A2E2-4649-9C7B-74CD696BA154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62D35-B3C1-8047-BB81-004B354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ingle-server.jso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/>
              <a:t>Week </a:t>
            </a:r>
            <a:r>
              <a:rPr lang="en-US" sz="3600" smtClean="0"/>
              <a:t>12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platforms.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VM.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footprint.</a:t>
            </a:r>
          </a:p>
          <a:p>
            <a:pPr lvl="2"/>
            <a:r>
              <a:rPr lang="en-US" dirty="0" smtClean="0"/>
              <a:t>Imagine the resource savings when launching hundreds of containers vs VMs.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earlier.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Implemented as a client-server system.</a:t>
            </a:r>
          </a:p>
          <a:p>
            <a:pPr lvl="1"/>
            <a:r>
              <a:rPr lang="en-US" dirty="0" smtClean="0"/>
              <a:t>Docker daemon (engine) runs on a host.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CLI is the client app.</a:t>
            </a:r>
          </a:p>
          <a:p>
            <a:pPr lvl="2"/>
            <a:r>
              <a:rPr lang="en-US" dirty="0" smtClean="0"/>
              <a:t>Takes user input and sends it to the daemon.</a:t>
            </a:r>
          </a:p>
          <a:p>
            <a:pPr lvl="2"/>
            <a:r>
              <a:rPr lang="en-US" dirty="0" smtClean="0"/>
              <a:t>CLI can run on the host or a different machine.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a machine running containers.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containers.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application.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images.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container.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Feel free to try the Docker command examples throughout the lecture: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s3.amazonaws.com/seis665/docker-single-server.json</a:t>
            </a:r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 smtClean="0"/>
              <a:t>Launches a stack containing a single Amazon Linux EC2 instance with the Docker engine software installed.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04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 smtClean="0"/>
              <a:t> image (very small embedded system).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(detached) flag.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endParaRPr lang="en-US" sz="3100" dirty="0" smtClean="0"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</a:t>
            </a:r>
            <a:r>
              <a:rPr lang="en-US" dirty="0" smtClean="0"/>
              <a:t>graceful </a:t>
            </a:r>
            <a:r>
              <a:rPr lang="en-US" dirty="0"/>
              <a:t>shutdown via TERM </a:t>
            </a:r>
            <a:r>
              <a:rPr lang="en-US" dirty="0" smtClean="0"/>
              <a:t>signal.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stop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4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Example: registry.mydomain.com:5000/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distributions.</a:t>
            </a:r>
          </a:p>
          <a:p>
            <a:pPr lvl="1"/>
            <a:r>
              <a:rPr lang="en-US" dirty="0" smtClean="0"/>
              <a:t>Different version of application servers.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-y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23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: create meta-data key-values for maintenance and documentation purposes.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LABEL maintainer=“Jason Baker”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LABEL version=“1.4.2”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1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CMD when running Docker by specifying a default command (bash):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a base command to run with optional parameters.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option overrides the default </a:t>
            </a:r>
            <a:r>
              <a:rPr lang="en-US" dirty="0" err="1" smtClean="0"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can listen on the specified network ports at runtime.</a:t>
            </a:r>
          </a:p>
          <a:p>
            <a:endParaRPr lang="en-US" dirty="0" smtClean="0"/>
          </a:p>
          <a:p>
            <a:r>
              <a:rPr lang="en-US" b="1" u="sng" dirty="0" smtClean="0"/>
              <a:t>Does not </a:t>
            </a:r>
            <a:r>
              <a:rPr lang="en-US" dirty="0" smtClean="0"/>
              <a:t>automatically make the ports available to the host at runtime.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private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–P </a:t>
            </a:r>
            <a:r>
              <a:rPr lang="en-US" dirty="0" smtClean="0"/>
              <a:t>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address).</a:t>
            </a:r>
          </a:p>
          <a:p>
            <a:pPr lvl="1"/>
            <a:r>
              <a:rPr lang="en-US" dirty="0" smtClean="0"/>
              <a:t>Connected to Docker bridge.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Any data created inside a Docker container disappears when the container is deleted.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lvl="1"/>
            <a:endParaRPr lang="en-US" sz="3200" dirty="0" smtClean="0"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Also, we don’t want to map volumes in a </a:t>
            </a:r>
            <a:r>
              <a:rPr lang="en-US" sz="3200" dirty="0" err="1" smtClean="0">
                <a:ea typeface="Consolas" charset="0"/>
                <a:cs typeface="Consolas" charset="0"/>
              </a:rPr>
              <a:t>Dockerfile</a:t>
            </a:r>
            <a:r>
              <a:rPr lang="en-US" sz="3200" dirty="0" smtClean="0">
                <a:ea typeface="Consolas" charset="0"/>
                <a:cs typeface="Consolas" charset="0"/>
              </a:rPr>
              <a:t> because of portability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err="1" smtClean="0"/>
              <a:t>Dockerfiles</a:t>
            </a:r>
            <a:r>
              <a:rPr lang="en-US" sz="4200" dirty="0" smtClean="0"/>
              <a:t> can become fairly complex and can only specify configuration for one container.</a:t>
            </a:r>
          </a:p>
          <a:p>
            <a:endParaRPr lang="en-US" sz="4200" dirty="0" smtClean="0"/>
          </a:p>
          <a:p>
            <a:r>
              <a:rPr lang="en-US" sz="4200" dirty="0" smtClean="0"/>
              <a:t>Docker Compose supports the building of multiple containers with a YAML file.</a:t>
            </a:r>
          </a:p>
          <a:p>
            <a:pPr lvl="1"/>
            <a:r>
              <a:rPr lang="en-US" sz="4200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sz="4200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services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web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build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.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ports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"5000:5000"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volumes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.:/code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image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start a new process inside a running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8986</TotalTime>
  <Words>3340</Words>
  <Application>Microsoft Macintosh PowerPoint</Application>
  <PresentationFormat>On-screen Show (4:3)</PresentationFormat>
  <Paragraphs>715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Calibri</vt:lpstr>
      <vt:lpstr>Consolas</vt:lpstr>
      <vt:lpstr>Arial</vt:lpstr>
      <vt:lpstr>Office Theme</vt:lpstr>
      <vt:lpstr>DevOps &amp; Cloud Infrastructure SEIS 665 Week 12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How Docker Works</vt:lpstr>
      <vt:lpstr>PowerPoint Presentation</vt:lpstr>
      <vt:lpstr>Docker Terms</vt:lpstr>
      <vt:lpstr>Docker Hands-on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container names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FROM</vt:lpstr>
      <vt:lpstr>Dockerfile command: LABEL</vt:lpstr>
      <vt:lpstr>Dockerfile command: CMD</vt:lpstr>
      <vt:lpstr>Dockerfile command: ENTRYPOINT</vt:lpstr>
      <vt:lpstr>Dockerfile command: COPY</vt:lpstr>
      <vt:lpstr>Docker file command: WORKDIR</vt:lpstr>
      <vt:lpstr>Dockerfile command: ENV</vt:lpstr>
      <vt:lpstr>Dockerfile command: EXPOSE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Baker, Jason D.</cp:lastModifiedBy>
  <cp:revision>121</cp:revision>
  <dcterms:created xsi:type="dcterms:W3CDTF">2016-04-27T16:52:20Z</dcterms:created>
  <dcterms:modified xsi:type="dcterms:W3CDTF">2017-06-24T22:07:09Z</dcterms:modified>
</cp:coreProperties>
</file>